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73" d="100"/>
          <a:sy n="73"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1/25/2023</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1/25/2023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1/25/2023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1/25/2023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1/25/2023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smtClean="0"/>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1/25/2023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1/25/2023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1/25/2023</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www.reportharmfulcontent.com/"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bbc.com/ownit/curations/parents" TargetMode="External"/><Relationship Id="rId2" Type="http://schemas.openxmlformats.org/officeDocument/2006/relationships/hyperlink" Target="http://www.saferinternetday.org.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dirty="0" smtClean="0"/>
              <a:t>Safer internet day 2023</a:t>
            </a:r>
            <a:endParaRPr lang="en-GB" dirty="0"/>
          </a:p>
        </p:txBody>
      </p:sp>
      <p:sp>
        <p:nvSpPr>
          <p:cNvPr id="3" name="Subtitle 2"/>
          <p:cNvSpPr>
            <a:spLocks noGrp="1"/>
          </p:cNvSpPr>
          <p:nvPr>
            <p:ph type="subTitle" idx="1"/>
          </p:nvPr>
        </p:nvSpPr>
        <p:spPr/>
        <p:txBody>
          <a:bodyPr/>
          <a:lstStyle/>
          <a:p>
            <a:pPr algn="ctr"/>
            <a:r>
              <a:rPr lang="en-GB" sz="2800" b="1" dirty="0">
                <a:solidFill>
                  <a:schemeClr val="tx1"/>
                </a:solidFill>
              </a:rPr>
              <a:t>Want to talk about it? Making space for conversations about life online</a:t>
            </a:r>
          </a:p>
          <a:p>
            <a:endParaRPr lang="en-GB" dirty="0"/>
          </a:p>
        </p:txBody>
      </p:sp>
      <p:sp>
        <p:nvSpPr>
          <p:cNvPr id="4" name="TextBox 3"/>
          <p:cNvSpPr txBox="1"/>
          <p:nvPr/>
        </p:nvSpPr>
        <p:spPr>
          <a:xfrm>
            <a:off x="4362993" y="6322423"/>
            <a:ext cx="4075613" cy="369332"/>
          </a:xfrm>
          <a:prstGeom prst="rect">
            <a:avLst/>
          </a:prstGeom>
          <a:noFill/>
        </p:spPr>
        <p:txBody>
          <a:bodyPr wrap="square" rtlCol="0">
            <a:spAutoFit/>
          </a:bodyPr>
          <a:lstStyle/>
          <a:p>
            <a:r>
              <a:rPr lang="en-GB" dirty="0" smtClean="0"/>
              <a:t>Information from saferinternetday.org.uk</a:t>
            </a:r>
            <a:endParaRPr lang="en-GB" dirty="0"/>
          </a:p>
        </p:txBody>
      </p:sp>
    </p:spTree>
    <p:extLst>
      <p:ext uri="{BB962C8B-B14F-4D97-AF65-F5344CB8AC3E}">
        <p14:creationId xmlns:p14="http://schemas.microsoft.com/office/powerpoint/2010/main" val="5600312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Want to talk about it? Making space for conversations about life online</a:t>
            </a:r>
            <a:br>
              <a:rPr lang="en-GB" b="1" dirty="0"/>
            </a:br>
            <a:endParaRPr lang="en-GB" dirty="0"/>
          </a:p>
        </p:txBody>
      </p:sp>
      <p:sp>
        <p:nvSpPr>
          <p:cNvPr id="3" name="Content Placeholder 2"/>
          <p:cNvSpPr>
            <a:spLocks noGrp="1"/>
          </p:cNvSpPr>
          <p:nvPr>
            <p:ph idx="1"/>
          </p:nvPr>
        </p:nvSpPr>
        <p:spPr/>
        <p:txBody>
          <a:bodyPr/>
          <a:lstStyle/>
          <a:p>
            <a:pPr marL="0" indent="0">
              <a:buNone/>
            </a:pPr>
            <a:r>
              <a:rPr lang="en-GB" dirty="0" smtClean="0"/>
              <a:t>Each year Safer Internet Day has a different theme.  The theme for this year is about making space for children to talk about their online experiences.  </a:t>
            </a:r>
          </a:p>
          <a:p>
            <a:pPr marL="0" indent="0">
              <a:buNone/>
            </a:pPr>
            <a:endParaRPr lang="en-GB" dirty="0"/>
          </a:p>
          <a:p>
            <a:pPr marL="0" indent="0">
              <a:buNone/>
            </a:pPr>
            <a:r>
              <a:rPr lang="en-GB" dirty="0"/>
              <a:t>In the UK, we are celebrating by putting children and young people’s voices at the heart of the day and encouraging them to shape the online safety support that they receive.</a:t>
            </a:r>
            <a:endParaRPr lang="en-GB" dirty="0"/>
          </a:p>
        </p:txBody>
      </p:sp>
    </p:spTree>
    <p:extLst>
      <p:ext uri="{BB962C8B-B14F-4D97-AF65-F5344CB8AC3E}">
        <p14:creationId xmlns:p14="http://schemas.microsoft.com/office/powerpoint/2010/main" val="7557049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questions we need to answer</a:t>
            </a:r>
            <a:endParaRPr lang="en-GB" dirty="0"/>
          </a:p>
        </p:txBody>
      </p:sp>
      <p:sp>
        <p:nvSpPr>
          <p:cNvPr id="3" name="Content Placeholder 2"/>
          <p:cNvSpPr>
            <a:spLocks noGrp="1"/>
          </p:cNvSpPr>
          <p:nvPr>
            <p:ph idx="1"/>
          </p:nvPr>
        </p:nvSpPr>
        <p:spPr>
          <a:xfrm>
            <a:off x="1141412" y="2249487"/>
            <a:ext cx="9905999" cy="1961269"/>
          </a:xfrm>
        </p:spPr>
        <p:txBody>
          <a:bodyPr/>
          <a:lstStyle/>
          <a:p>
            <a:r>
              <a:rPr lang="en-GB" dirty="0"/>
              <a:t>What issues really matter to children and young people?</a:t>
            </a:r>
          </a:p>
          <a:p>
            <a:r>
              <a:rPr lang="en-GB" dirty="0"/>
              <a:t>What changes do they want to see?</a:t>
            </a:r>
          </a:p>
          <a:p>
            <a:r>
              <a:rPr lang="en-GB" dirty="0"/>
              <a:t>How can we all work together to advocate for them moving forward?</a:t>
            </a:r>
          </a:p>
          <a:p>
            <a:endParaRPr lang="en-GB" dirty="0"/>
          </a:p>
        </p:txBody>
      </p:sp>
      <p:sp>
        <p:nvSpPr>
          <p:cNvPr id="4" name="TextBox 3"/>
          <p:cNvSpPr txBox="1"/>
          <p:nvPr/>
        </p:nvSpPr>
        <p:spPr>
          <a:xfrm>
            <a:off x="1141412" y="4210756"/>
            <a:ext cx="10589034" cy="1200329"/>
          </a:xfrm>
          <a:prstGeom prst="rect">
            <a:avLst/>
          </a:prstGeom>
          <a:noFill/>
        </p:spPr>
        <p:txBody>
          <a:bodyPr wrap="square" rtlCol="0">
            <a:spAutoFit/>
          </a:bodyPr>
          <a:lstStyle/>
          <a:p>
            <a:r>
              <a:rPr lang="en-GB" sz="2400" dirty="0"/>
              <a:t>With your help, Safer Internet Day 2023 can be a springboard for conversations that shape how we talk about and respond to online issues, not just for one day, but throughout the whole year.</a:t>
            </a:r>
            <a:endParaRPr lang="en-GB" sz="2400" dirty="0"/>
          </a:p>
        </p:txBody>
      </p:sp>
    </p:spTree>
    <p:extLst>
      <p:ext uri="{BB962C8B-B14F-4D97-AF65-F5344CB8AC3E}">
        <p14:creationId xmlns:p14="http://schemas.microsoft.com/office/powerpoint/2010/main" val="26107951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Practical tips for starting conversations about life online.</a:t>
            </a:r>
            <a:endParaRPr lang="en-GB" dirty="0"/>
          </a:p>
        </p:txBody>
      </p:sp>
      <p:sp>
        <p:nvSpPr>
          <p:cNvPr id="3" name="Content Placeholder 2"/>
          <p:cNvSpPr>
            <a:spLocks noGrp="1"/>
          </p:cNvSpPr>
          <p:nvPr>
            <p:ph idx="1"/>
          </p:nvPr>
        </p:nvSpPr>
        <p:spPr>
          <a:xfrm>
            <a:off x="1141412" y="2249487"/>
            <a:ext cx="9905999" cy="1983846"/>
          </a:xfrm>
        </p:spPr>
        <p:txBody>
          <a:bodyPr>
            <a:normAutofit/>
          </a:bodyPr>
          <a:lstStyle/>
          <a:p>
            <a:pPr marL="0" indent="0">
              <a:buNone/>
            </a:pPr>
            <a:r>
              <a:rPr lang="en-GB" dirty="0" smtClean="0"/>
              <a:t>The internet plays a significant role in the lives of children and young people; becoming integral to their social development as they get older. Talking to young people about their life online and encouraging them to share their experiences with you, is a key part of helping to safeguard your family.</a:t>
            </a:r>
            <a:endParaRPr lang="en-GB" dirty="0"/>
          </a:p>
        </p:txBody>
      </p:sp>
      <p:sp>
        <p:nvSpPr>
          <p:cNvPr id="4" name="TextBox 3"/>
          <p:cNvSpPr txBox="1"/>
          <p:nvPr/>
        </p:nvSpPr>
        <p:spPr>
          <a:xfrm>
            <a:off x="1141412" y="4233333"/>
            <a:ext cx="10350677" cy="2492990"/>
          </a:xfrm>
          <a:prstGeom prst="rect">
            <a:avLst/>
          </a:prstGeom>
          <a:noFill/>
        </p:spPr>
        <p:txBody>
          <a:bodyPr wrap="square" rtlCol="0">
            <a:spAutoFit/>
          </a:bodyPr>
          <a:lstStyle/>
          <a:p>
            <a:pPr marL="285750" indent="-285750">
              <a:buFont typeface="Arial" panose="020B0604020202020204" pitchFamily="34" charset="0"/>
              <a:buChar char="•"/>
            </a:pPr>
            <a:r>
              <a:rPr lang="en-GB" sz="2400" dirty="0" smtClean="0"/>
              <a:t>Be </a:t>
            </a:r>
            <a:r>
              <a:rPr lang="en-GB" sz="2400" dirty="0"/>
              <a:t>positive and open minded about the internet</a:t>
            </a:r>
          </a:p>
          <a:p>
            <a:pPr marL="285750" indent="-285750">
              <a:buFont typeface="Arial" panose="020B0604020202020204" pitchFamily="34" charset="0"/>
              <a:buChar char="•"/>
            </a:pPr>
            <a:r>
              <a:rPr lang="en-GB" sz="2400" dirty="0" smtClean="0"/>
              <a:t>Talk </a:t>
            </a:r>
            <a:r>
              <a:rPr lang="en-GB" sz="2400" dirty="0"/>
              <a:t>early and often</a:t>
            </a:r>
          </a:p>
          <a:p>
            <a:pPr marL="285750" indent="-285750">
              <a:buFont typeface="Arial" panose="020B0604020202020204" pitchFamily="34" charset="0"/>
              <a:buChar char="•"/>
            </a:pPr>
            <a:r>
              <a:rPr lang="en-GB" sz="2400" dirty="0"/>
              <a:t>Create a safe space for conversations</a:t>
            </a:r>
          </a:p>
          <a:p>
            <a:pPr marL="285750" indent="-285750">
              <a:buFont typeface="Arial" panose="020B0604020202020204" pitchFamily="34" charset="0"/>
              <a:buChar char="•"/>
            </a:pPr>
            <a:r>
              <a:rPr lang="en-GB" sz="2400" dirty="0" smtClean="0"/>
              <a:t>Keep </a:t>
            </a:r>
            <a:r>
              <a:rPr lang="en-GB" sz="2400" dirty="0"/>
              <a:t>it relevant</a:t>
            </a:r>
          </a:p>
          <a:p>
            <a:pPr marL="285750" indent="-285750">
              <a:buFont typeface="Arial" panose="020B0604020202020204" pitchFamily="34" charset="0"/>
              <a:buChar char="•"/>
            </a:pPr>
            <a:r>
              <a:rPr lang="en-GB" sz="2400" dirty="0" smtClean="0"/>
              <a:t>Be </a:t>
            </a:r>
            <a:r>
              <a:rPr lang="en-GB" sz="2400" dirty="0"/>
              <a:t>proactive</a:t>
            </a:r>
          </a:p>
          <a:p>
            <a:r>
              <a:rPr lang="en-GB" dirty="0"/>
              <a:t/>
            </a:r>
            <a:br>
              <a:rPr lang="en-GB" dirty="0"/>
            </a:br>
            <a:endParaRPr lang="en-GB" dirty="0"/>
          </a:p>
        </p:txBody>
      </p:sp>
    </p:spTree>
    <p:extLst>
      <p:ext uri="{BB962C8B-B14F-4D97-AF65-F5344CB8AC3E}">
        <p14:creationId xmlns:p14="http://schemas.microsoft.com/office/powerpoint/2010/main" val="21277033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do I do if something seems wrong?</a:t>
            </a:r>
            <a:endParaRPr lang="en-GB" dirty="0"/>
          </a:p>
        </p:txBody>
      </p:sp>
      <p:sp>
        <p:nvSpPr>
          <p:cNvPr id="3" name="Content Placeholder 2"/>
          <p:cNvSpPr>
            <a:spLocks noGrp="1"/>
          </p:cNvSpPr>
          <p:nvPr>
            <p:ph idx="1"/>
          </p:nvPr>
        </p:nvSpPr>
        <p:spPr>
          <a:xfrm>
            <a:off x="1141412" y="1750422"/>
            <a:ext cx="9905999" cy="4807131"/>
          </a:xfrm>
        </p:spPr>
        <p:txBody>
          <a:bodyPr>
            <a:normAutofit fontScale="92500" lnSpcReduction="10000"/>
          </a:bodyPr>
          <a:lstStyle/>
          <a:p>
            <a:pPr marL="0" indent="0">
              <a:buNone/>
            </a:pPr>
            <a:r>
              <a:rPr lang="en-GB" dirty="0"/>
              <a:t>Although we want the internet to be a fun, supportive and great space for children and young people, we acknowledge that things don’t always go the way we want them to. If something goes wrong online it is important that you as a parent or carer have the right tools at hand to help support your child, whatever problem they may be facing.</a:t>
            </a:r>
          </a:p>
          <a:p>
            <a:r>
              <a:rPr lang="en-GB" dirty="0"/>
              <a:t>Signs that something may have gone wrong include, but are not limited to:</a:t>
            </a:r>
          </a:p>
          <a:p>
            <a:r>
              <a:rPr lang="en-GB" dirty="0"/>
              <a:t>Changes in behaviour</a:t>
            </a:r>
          </a:p>
          <a:p>
            <a:r>
              <a:rPr lang="en-GB" dirty="0"/>
              <a:t>Changes in time spent online</a:t>
            </a:r>
          </a:p>
          <a:p>
            <a:r>
              <a:rPr lang="en-GB" dirty="0" smtClean="0"/>
              <a:t>Reluctance </a:t>
            </a:r>
            <a:r>
              <a:rPr lang="en-GB" dirty="0"/>
              <a:t>to go to school or spend time with friends</a:t>
            </a:r>
          </a:p>
          <a:p>
            <a:r>
              <a:rPr lang="en-GB" dirty="0"/>
              <a:t>Hiding their devices</a:t>
            </a:r>
          </a:p>
          <a:p>
            <a:r>
              <a:rPr lang="en-GB" dirty="0"/>
              <a:t>Being less willing to talk</a:t>
            </a:r>
          </a:p>
          <a:p>
            <a:endParaRPr lang="en-GB" dirty="0"/>
          </a:p>
        </p:txBody>
      </p:sp>
    </p:spTree>
    <p:extLst>
      <p:ext uri="{BB962C8B-B14F-4D97-AF65-F5344CB8AC3E}">
        <p14:creationId xmlns:p14="http://schemas.microsoft.com/office/powerpoint/2010/main" val="27018108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lnSpcReduction="20000"/>
          </a:bodyPr>
          <a:lstStyle/>
          <a:p>
            <a:r>
              <a:rPr lang="en-GB" dirty="0"/>
              <a:t>There are some initial steps you can take if you think something has gone wrong for your child online.</a:t>
            </a:r>
          </a:p>
          <a:p>
            <a:r>
              <a:rPr lang="en-GB" dirty="0" smtClean="0"/>
              <a:t>Start a conversation</a:t>
            </a:r>
          </a:p>
          <a:p>
            <a:r>
              <a:rPr lang="en-GB" dirty="0" smtClean="0"/>
              <a:t>Be curious, not furious</a:t>
            </a:r>
          </a:p>
          <a:p>
            <a:r>
              <a:rPr lang="en-GB" dirty="0" smtClean="0"/>
              <a:t>Try not to place blame</a:t>
            </a:r>
          </a:p>
          <a:p>
            <a:r>
              <a:rPr lang="en-GB" dirty="0" smtClean="0"/>
              <a:t>Know where to go for help</a:t>
            </a:r>
          </a:p>
          <a:p>
            <a:r>
              <a:rPr lang="en-GB" dirty="0" smtClean="0"/>
              <a:t>Get further help or support for your child</a:t>
            </a:r>
            <a:r>
              <a:rPr lang="en-GB" dirty="0"/>
              <a:t/>
            </a:r>
            <a:br>
              <a:rPr lang="en-GB" dirty="0"/>
            </a:br>
            <a:endParaRPr lang="en-GB" dirty="0"/>
          </a:p>
        </p:txBody>
      </p:sp>
    </p:spTree>
    <p:extLst>
      <p:ext uri="{BB962C8B-B14F-4D97-AF65-F5344CB8AC3E}">
        <p14:creationId xmlns:p14="http://schemas.microsoft.com/office/powerpoint/2010/main" val="6701726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Where to get support</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t>You can always come and speak to use at school.  As our Designated Safeguarding Lead, Mr Cassem would be able to help you with safeguarding concerns, either in person or online.</a:t>
            </a:r>
            <a:endParaRPr lang="en-GB" dirty="0" smtClean="0">
              <a:hlinkClick r:id="rId2"/>
            </a:endParaRPr>
          </a:p>
          <a:p>
            <a:r>
              <a:rPr lang="en-GB" dirty="0" smtClean="0">
                <a:hlinkClick r:id="rId2"/>
              </a:rPr>
              <a:t>www.reportharmfulcontent.com</a:t>
            </a:r>
            <a:r>
              <a:rPr lang="en-GB" dirty="0" smtClean="0"/>
              <a:t> You can use this website to report websites.  IT also has advice about reporting online harm.</a:t>
            </a:r>
          </a:p>
          <a:p>
            <a:r>
              <a:rPr lang="en-GB" dirty="0"/>
              <a:t> </a:t>
            </a:r>
            <a:r>
              <a:rPr lang="en-GB" b="1" dirty="0" err="1" smtClean="0"/>
              <a:t>Childline</a:t>
            </a:r>
            <a:r>
              <a:rPr lang="en-GB" dirty="0" smtClean="0"/>
              <a:t> </a:t>
            </a:r>
            <a:r>
              <a:rPr lang="en-GB" dirty="0"/>
              <a:t>– </a:t>
            </a:r>
            <a:r>
              <a:rPr lang="en-GB" dirty="0" smtClean="0"/>
              <a:t>is </a:t>
            </a:r>
            <a:r>
              <a:rPr lang="en-GB" dirty="0"/>
              <a:t>a confidential service offering support to children under the age of 19 with any issue they are concerned about either online or by phoning 0800 1111.</a:t>
            </a:r>
            <a:r>
              <a:rPr lang="en-GB" dirty="0"/>
              <a:t/>
            </a:r>
            <a:br>
              <a:rPr lang="en-GB" dirty="0"/>
            </a:br>
            <a:r>
              <a:rPr lang="en-GB" dirty="0"/>
              <a:t>· </a:t>
            </a:r>
            <a:r>
              <a:rPr lang="en-GB" b="1" dirty="0" smtClean="0"/>
              <a:t>The </a:t>
            </a:r>
            <a:r>
              <a:rPr lang="en-GB" b="1" dirty="0"/>
              <a:t>Mix </a:t>
            </a:r>
            <a:r>
              <a:rPr lang="en-GB" dirty="0"/>
              <a:t>–  offer advice and support for anyone under the age of 25 either online or by phoning 0808 808 4994.</a:t>
            </a:r>
            <a:r>
              <a:rPr lang="en-GB" dirty="0"/>
              <a:t/>
            </a:r>
            <a:br>
              <a:rPr lang="en-GB" dirty="0"/>
            </a:br>
            <a:r>
              <a:rPr lang="en-GB" dirty="0" smtClean="0"/>
              <a:t>·</a:t>
            </a:r>
            <a:r>
              <a:rPr lang="en-GB" dirty="0"/>
              <a:t> </a:t>
            </a:r>
            <a:r>
              <a:rPr lang="en-GB" b="1" dirty="0" smtClean="0"/>
              <a:t>Papyrus</a:t>
            </a:r>
            <a:r>
              <a:rPr lang="en-GB" dirty="0" smtClean="0"/>
              <a:t> </a:t>
            </a:r>
            <a:r>
              <a:rPr lang="en-GB" dirty="0"/>
              <a:t>– </a:t>
            </a:r>
            <a:r>
              <a:rPr lang="en-GB" dirty="0" smtClean="0"/>
              <a:t>is </a:t>
            </a:r>
            <a:r>
              <a:rPr lang="en-GB" dirty="0"/>
              <a:t>a charity which seeks to support young people who may be struggling with suicidal thoughts 0800 068 4141.</a:t>
            </a:r>
            <a:endParaRPr lang="en-GB" dirty="0"/>
          </a:p>
        </p:txBody>
      </p:sp>
    </p:spTree>
    <p:extLst>
      <p:ext uri="{BB962C8B-B14F-4D97-AF65-F5344CB8AC3E}">
        <p14:creationId xmlns:p14="http://schemas.microsoft.com/office/powerpoint/2010/main" val="6660019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Other resources</a:t>
            </a:r>
            <a:endParaRPr lang="en-GB" dirty="0"/>
          </a:p>
        </p:txBody>
      </p:sp>
      <p:sp>
        <p:nvSpPr>
          <p:cNvPr id="3" name="Content Placeholder 2"/>
          <p:cNvSpPr>
            <a:spLocks noGrp="1"/>
          </p:cNvSpPr>
          <p:nvPr>
            <p:ph idx="1"/>
          </p:nvPr>
        </p:nvSpPr>
        <p:spPr/>
        <p:txBody>
          <a:bodyPr/>
          <a:lstStyle/>
          <a:p>
            <a:pPr marL="0" indent="0">
              <a:buNone/>
            </a:pPr>
            <a:r>
              <a:rPr lang="en-GB" dirty="0" smtClean="0"/>
              <a:t>The Safer Internet Day website (</a:t>
            </a:r>
            <a:r>
              <a:rPr lang="en-GB" dirty="0" smtClean="0">
                <a:hlinkClick r:id="rId2"/>
              </a:rPr>
              <a:t>www.saferinternetday.org.uk</a:t>
            </a:r>
            <a:r>
              <a:rPr lang="en-GB" dirty="0" smtClean="0"/>
              <a:t>) is a good place to start.  There is a lot of information available on here for parents and children and it signposts to other places.</a:t>
            </a:r>
          </a:p>
          <a:p>
            <a:pPr marL="0" indent="0">
              <a:buNone/>
            </a:pPr>
            <a:r>
              <a:rPr lang="en-GB" dirty="0" smtClean="0"/>
              <a:t>BBC Own It (</a:t>
            </a:r>
            <a:r>
              <a:rPr lang="en-GB" dirty="0" smtClean="0">
                <a:hlinkClick r:id="rId3"/>
              </a:rPr>
              <a:t>https://www.bbc.com/ownit/curations/parents - </a:t>
            </a:r>
            <a:r>
              <a:rPr lang="en-GB" dirty="0" smtClean="0"/>
              <a:t>) is a place for parents and children to use to learn about online safety.  There are videos and other resources relevant for all ages of children.</a:t>
            </a:r>
            <a:endParaRPr lang="en-GB" dirty="0"/>
          </a:p>
        </p:txBody>
      </p:sp>
    </p:spTree>
    <p:extLst>
      <p:ext uri="{BB962C8B-B14F-4D97-AF65-F5344CB8AC3E}">
        <p14:creationId xmlns:p14="http://schemas.microsoft.com/office/powerpoint/2010/main" val="387925729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TM04033919[[fn=Circuit]]</Template>
  <TotalTime>30</TotalTime>
  <Words>642</Words>
  <Application>Microsoft Office PowerPoint</Application>
  <PresentationFormat>Widescreen</PresentationFormat>
  <Paragraphs>41</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Trebuchet MS</vt:lpstr>
      <vt:lpstr>Tw Cen MT</vt:lpstr>
      <vt:lpstr>Circuit</vt:lpstr>
      <vt:lpstr>Safer internet day 2023</vt:lpstr>
      <vt:lpstr>Want to talk about it? Making space for conversations about life online </vt:lpstr>
      <vt:lpstr>The questions we need to answer</vt:lpstr>
      <vt:lpstr>Practical tips for starting conversations about life online.</vt:lpstr>
      <vt:lpstr>What do I do if something seems wrong?</vt:lpstr>
      <vt:lpstr>PowerPoint Presentation</vt:lpstr>
      <vt:lpstr>Where to get support</vt:lpstr>
      <vt:lpstr>Other resources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Safer internet day 2023</dc:title>
  <dc:creator>R Rafter</dc:creator>
  <cp:lastModifiedBy>R Rafter</cp:lastModifiedBy>
  <cp:revision>6</cp:revision>
  <dcterms:created xsi:type="dcterms:W3CDTF">2023-01-25T09:41:50Z</dcterms:created>
  <dcterms:modified xsi:type="dcterms:W3CDTF">2023-01-25T10:12:47Z</dcterms:modified>
</cp:coreProperties>
</file>