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64" r:id="rId5"/>
    <p:sldId id="271" r:id="rId6"/>
    <p:sldId id="263" r:id="rId7"/>
    <p:sldId id="280" r:id="rId8"/>
    <p:sldId id="262" r:id="rId9"/>
    <p:sldId id="283" r:id="rId10"/>
    <p:sldId id="266" r:id="rId11"/>
    <p:sldId id="282" r:id="rId12"/>
    <p:sldId id="265" r:id="rId13"/>
    <p:sldId id="281" r:id="rId14"/>
    <p:sldId id="268" r:id="rId15"/>
    <p:sldId id="272" r:id="rId16"/>
    <p:sldId id="269" r:id="rId17"/>
    <p:sldId id="261" r:id="rId18"/>
    <p:sldId id="287" r:id="rId19"/>
    <p:sldId id="260" r:id="rId20"/>
    <p:sldId id="288" r:id="rId21"/>
    <p:sldId id="273" r:id="rId22"/>
    <p:sldId id="289" r:id="rId23"/>
    <p:sldId id="274" r:id="rId24"/>
    <p:sldId id="259" r:id="rId25"/>
    <p:sldId id="275" r:id="rId26"/>
    <p:sldId id="267" r:id="rId27"/>
    <p:sldId id="276" r:id="rId28"/>
    <p:sldId id="258" r:id="rId29"/>
    <p:sldId id="277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65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1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EEC1D-28A0-4509-AB5C-6BB2446B14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AF8191-C37D-47F0-A7C1-DA5228DAB9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F1BCAE-178A-4088-87A5-C5EE76972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6EECF-1C16-47AF-824B-626DB932B416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27C420-0059-4BEB-BBC9-ECA20DC7C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CF609-6C91-4FA9-9B2F-54EADBE3D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353CB-E9C1-4CAB-AFEE-12FEB541DC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112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B75B8-978A-4198-82DB-2EDA834A8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90A303-9B4D-4184-B17E-78E0C7B538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D640EB-7249-47CD-B8E3-4CA7996A17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6EECF-1C16-47AF-824B-626DB932B416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BC8F4C-5D9C-4832-A9AB-C14CC9688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28977F-C251-4747-A2AE-945011F7D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353CB-E9C1-4CAB-AFEE-12FEB541DC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710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E0BF13-FB17-41ED-9380-20F96DC32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D38978-8DAA-41AD-BA70-F3D11C15A4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47D31C-37AF-434C-8F55-767F90CFA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6EECF-1C16-47AF-824B-626DB932B416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6A7DF7-65AA-42B5-9456-83B753BE9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90A85D-38E8-41DB-8748-684E31D4F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353CB-E9C1-4CAB-AFEE-12FEB541DC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719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42340A-8414-452C-A874-2AA0A4CD7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E78041-D5D3-4481-B1C1-4C3204F4C9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236AEA-1D89-4A54-B546-B7BBAB7160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A87CC1-7814-45DC-864A-7C63A4C99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6EECF-1C16-47AF-824B-626DB932B416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FF9803-249F-4AF6-A0CD-0F26402A4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AE9D98-7226-482B-A01D-DBF8B453F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353CB-E9C1-4CAB-AFEE-12FEB541DC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585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BFCD7-D3C2-4E79-B4FA-94A2D2459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FCCADC-EA75-4191-AC7A-6717132EB2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F9C435-F07A-4FC6-BAE8-41708B5C31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B8E1D5-98E0-49EA-ACAD-612F22B63C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1D7817-CC4D-4240-B237-C460D824A6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C3947E-95B0-46D9-8DD5-152C46977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6EECF-1C16-47AF-824B-626DB932B416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AC78527-8A3D-444D-BBCC-8F96E9BF5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D2CEC19-4A27-4B15-94D2-303F693D2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353CB-E9C1-4CAB-AFEE-12FEB541DC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591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11F64-3698-4380-8B60-3E3C067C7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BE9946-223F-4D38-8F4D-29706BCB0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6EECF-1C16-47AF-824B-626DB932B416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EA436A-A67D-4A85-9F15-923C37D0A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33C2CC-7B24-43D2-A8AC-5F733D561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353CB-E9C1-4CAB-AFEE-12FEB541DC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141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46DD429-BF7D-437C-B357-7300A698F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6EECF-1C16-47AF-824B-626DB932B416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9CE09D-A02A-4CDE-83C3-7FC549E95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20AF02-72CC-4004-84DE-9E119A73B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353CB-E9C1-4CAB-AFEE-12FEB541DC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338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2B30A-87BD-4AE4-BBB6-5B162C0BB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22BDC6-467C-4D9E-8464-393EF2B81F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BC7FF8-2F96-4E0F-B265-CB399BEC83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2DCF53-145D-4B23-A14B-3BDB7F75C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6EECF-1C16-47AF-824B-626DB932B416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C97B75-A75E-49CC-95D2-10AA1985A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C8C27F-C185-4948-9956-3BFDE99C8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353CB-E9C1-4CAB-AFEE-12FEB541DC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612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FE15FD-52E9-424F-985C-3FE4865D4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3B16FAF-F3D5-4079-8CC3-4B2E50BE0C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21DA93-87DF-4EB4-8F51-1C3301AD73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28044D-3FCB-4D6D-8B28-98BCCA056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6EECF-1C16-47AF-824B-626DB932B416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2F0B91-3C64-4132-B81D-171400DCD1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A1BAA6-91B8-4DE5-A9EC-047AFC1F0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353CB-E9C1-4CAB-AFEE-12FEB541DC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340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C99BA2-8361-4B02-BAF7-D46D0ED51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B5B13A-7945-4C36-88A8-38A40C7E5D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42BF55-9041-4DEE-AA9E-1ADB87265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6EECF-1C16-47AF-824B-626DB932B416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A83538-9EF6-4CA7-A736-B87C99CC1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531E9F-B169-4DED-8823-452E83F62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353CB-E9C1-4CAB-AFEE-12FEB541DC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99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155704-0B38-4A2C-AA79-72F088020E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8C0D45-5688-4035-85C1-B6EA7AE7CD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66D334-8BEA-4513-ACB0-5796CFF8C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6EECF-1C16-47AF-824B-626DB932B416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E355B-EFC4-480B-B67D-207D98CF0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E6AC1B-EEA2-47A3-8C7A-E0AA36A65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353CB-E9C1-4CAB-AFEE-12FEB541DC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659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DAFCF9-9E26-4116-8753-64EC39359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B89222-B170-46CA-B575-8C5EFEC51A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838768-97CE-4EEF-8D7E-2FF7F49E5C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6EECF-1C16-47AF-824B-626DB932B416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F37416-BC93-499D-9C8C-E32C5BCDB6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7B280-96E8-420C-8DD7-EB54F1DC2E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0353CB-E9C1-4CAB-AFEE-12FEB541DC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98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386F79-49DD-4BF0-9CEE-B7CD363B15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4323696"/>
          </a:xfrm>
        </p:spPr>
        <p:txBody>
          <a:bodyPr>
            <a:normAutofit fontScale="90000"/>
          </a:bodyPr>
          <a:lstStyle/>
          <a:p>
            <a:r>
              <a:rPr lang="en-GB" sz="11500" dirty="0">
                <a:latin typeface="Letter-join Air Plus 2" panose="02000805000000020003" pitchFamily="50" charset="0"/>
              </a:rPr>
              <a:t>Why we </a:t>
            </a:r>
            <a:br>
              <a:rPr lang="en-GB" sz="11500" dirty="0">
                <a:latin typeface="Letter-join Air Plus 2" panose="02000805000000020003" pitchFamily="50" charset="0"/>
              </a:rPr>
            </a:br>
            <a:r>
              <a:rPr lang="en-GB" sz="11500" dirty="0">
                <a:latin typeface="Letter-join Air Plus 2" panose="02000805000000020003" pitchFamily="50" charset="0"/>
              </a:rPr>
              <a:t>love our Mummies!</a:t>
            </a:r>
          </a:p>
        </p:txBody>
      </p:sp>
    </p:spTree>
    <p:extLst>
      <p:ext uri="{BB962C8B-B14F-4D97-AF65-F5344CB8AC3E}">
        <p14:creationId xmlns:p14="http://schemas.microsoft.com/office/powerpoint/2010/main" val="2996985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her because she cuddles me and I can go to the park” - Ellie</a:t>
            </a:r>
          </a:p>
        </p:txBody>
      </p:sp>
    </p:spTree>
    <p:extLst>
      <p:ext uri="{BB962C8B-B14F-4D97-AF65-F5344CB8AC3E}">
        <p14:creationId xmlns:p14="http://schemas.microsoft.com/office/powerpoint/2010/main" val="32777433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>
              <a:gd name="adj1" fmla="val 36932"/>
              <a:gd name="adj2" fmla="val 53817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her because she takes me to the park.” 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-Malakai</a:t>
            </a:r>
          </a:p>
        </p:txBody>
      </p:sp>
    </p:spTree>
    <p:extLst>
      <p:ext uri="{BB962C8B-B14F-4D97-AF65-F5344CB8AC3E}">
        <p14:creationId xmlns:p14="http://schemas.microsoft.com/office/powerpoint/2010/main" val="1538222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“Mummy gives me cuddles.” 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Shamsher</a:t>
            </a:r>
          </a:p>
        </p:txBody>
      </p:sp>
    </p:spTree>
    <p:extLst>
      <p:ext uri="{BB962C8B-B14F-4D97-AF65-F5344CB8AC3E}">
        <p14:creationId xmlns:p14="http://schemas.microsoft.com/office/powerpoint/2010/main" val="2834712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>
              <a:gd name="adj1" fmla="val 36932"/>
              <a:gd name="adj2" fmla="val 53817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her because she makes hot chocolate for me.” - Judah</a:t>
            </a:r>
          </a:p>
        </p:txBody>
      </p:sp>
    </p:spTree>
    <p:extLst>
      <p:ext uri="{BB962C8B-B14F-4D97-AF65-F5344CB8AC3E}">
        <p14:creationId xmlns:p14="http://schemas.microsoft.com/office/powerpoint/2010/main" val="2435170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“My Mummy cuddles me” 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– </a:t>
            </a:r>
            <a:r>
              <a:rPr lang="en-GB" sz="5400" dirty="0" err="1">
                <a:solidFill>
                  <a:schemeClr val="tx1"/>
                </a:solidFill>
                <a:latin typeface="Letter-join Air Plus 2" panose="02000805000000020003" pitchFamily="50" charset="0"/>
              </a:rPr>
              <a:t>Amelijah</a:t>
            </a:r>
            <a:endParaRPr lang="en-GB" sz="5400" dirty="0">
              <a:solidFill>
                <a:schemeClr val="tx1"/>
              </a:solidFill>
              <a:latin typeface="Letter-join Air Plus 2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076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>
              <a:gd name="adj1" fmla="val 36932"/>
              <a:gd name="adj2" fmla="val 53817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her because her always plays with me” 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– Lyla H</a:t>
            </a:r>
          </a:p>
        </p:txBody>
      </p:sp>
    </p:spTree>
    <p:extLst>
      <p:ext uri="{BB962C8B-B14F-4D97-AF65-F5344CB8AC3E}">
        <p14:creationId xmlns:p14="http://schemas.microsoft.com/office/powerpoint/2010/main" val="21230780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Mummy because she gives me hugs.” 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Jon</a:t>
            </a:r>
          </a:p>
        </p:txBody>
      </p:sp>
    </p:spTree>
    <p:extLst>
      <p:ext uri="{BB962C8B-B14F-4D97-AF65-F5344CB8AC3E}">
        <p14:creationId xmlns:p14="http://schemas.microsoft.com/office/powerpoint/2010/main" val="8687741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>
              <a:gd name="adj1" fmla="val 36932"/>
              <a:gd name="adj2" fmla="val 53817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Mummy because I kiss Mummy” 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Eddie</a:t>
            </a:r>
          </a:p>
        </p:txBody>
      </p:sp>
    </p:spTree>
    <p:extLst>
      <p:ext uri="{BB962C8B-B14F-4D97-AF65-F5344CB8AC3E}">
        <p14:creationId xmlns:p14="http://schemas.microsoft.com/office/powerpoint/2010/main" val="20753517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her because she carries me out of bed and hugs me” - Rosie</a:t>
            </a:r>
          </a:p>
        </p:txBody>
      </p:sp>
    </p:spTree>
    <p:extLst>
      <p:ext uri="{BB962C8B-B14F-4D97-AF65-F5344CB8AC3E}">
        <p14:creationId xmlns:p14="http://schemas.microsoft.com/office/powerpoint/2010/main" val="32759746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>
              <a:gd name="adj1" fmla="val 36932"/>
              <a:gd name="adj2" fmla="val 53817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her because she gives me ice cream after dinner.” 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– Ivy C</a:t>
            </a:r>
          </a:p>
        </p:txBody>
      </p:sp>
    </p:spTree>
    <p:extLst>
      <p:ext uri="{BB962C8B-B14F-4D97-AF65-F5344CB8AC3E}">
        <p14:creationId xmlns:p14="http://schemas.microsoft.com/office/powerpoint/2010/main" val="27386926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her because she gives me lots of toys.” 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Rayan</a:t>
            </a:r>
          </a:p>
        </p:txBody>
      </p:sp>
    </p:spTree>
    <p:extLst>
      <p:ext uri="{BB962C8B-B14F-4D97-AF65-F5344CB8AC3E}">
        <p14:creationId xmlns:p14="http://schemas.microsoft.com/office/powerpoint/2010/main" val="24459967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>
              <a:gd name="adj1" fmla="val 36932"/>
              <a:gd name="adj2" fmla="val 53817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her because she makes me laugh and gives loads of cuddles to me”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Lana</a:t>
            </a:r>
          </a:p>
        </p:txBody>
      </p:sp>
    </p:spTree>
    <p:extLst>
      <p:ext uri="{BB962C8B-B14F-4D97-AF65-F5344CB8AC3E}">
        <p14:creationId xmlns:p14="http://schemas.microsoft.com/office/powerpoint/2010/main" val="131852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my Mum because she takes care of me and she’s the best Mum”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Zaya</a:t>
            </a:r>
          </a:p>
        </p:txBody>
      </p:sp>
    </p:spTree>
    <p:extLst>
      <p:ext uri="{BB962C8B-B14F-4D97-AF65-F5344CB8AC3E}">
        <p14:creationId xmlns:p14="http://schemas.microsoft.com/office/powerpoint/2010/main" val="29008207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>
              <a:gd name="adj1" fmla="val 36932"/>
              <a:gd name="adj2" fmla="val 53817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her because Mummy gives me chocolate and toast”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Ava</a:t>
            </a:r>
          </a:p>
        </p:txBody>
      </p:sp>
    </p:spTree>
    <p:extLst>
      <p:ext uri="{BB962C8B-B14F-4D97-AF65-F5344CB8AC3E}">
        <p14:creationId xmlns:p14="http://schemas.microsoft.com/office/powerpoint/2010/main" val="11751218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my Mummy because she makes me happy.  She does my hair for me.”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</a:t>
            </a:r>
            <a:r>
              <a:rPr lang="en-GB" sz="4800" dirty="0" err="1">
                <a:solidFill>
                  <a:schemeClr val="tx1"/>
                </a:solidFill>
                <a:latin typeface="Letter-join Air Plus 2" panose="02000805000000020003" pitchFamily="50" charset="0"/>
              </a:rPr>
              <a:t>Ariyah</a:t>
            </a:r>
            <a:endParaRPr lang="en-GB" sz="4800" dirty="0">
              <a:solidFill>
                <a:schemeClr val="tx1"/>
              </a:solidFill>
              <a:latin typeface="Letter-join Air Plus 2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8095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her because she makes a good dinner and a good lunch and she always hugs me.” 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Ivy A</a:t>
            </a:r>
          </a:p>
        </p:txBody>
      </p:sp>
    </p:spTree>
    <p:extLst>
      <p:ext uri="{BB962C8B-B14F-4D97-AF65-F5344CB8AC3E}">
        <p14:creationId xmlns:p14="http://schemas.microsoft.com/office/powerpoint/2010/main" val="145110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>
              <a:gd name="adj1" fmla="val 36932"/>
              <a:gd name="adj2" fmla="val 53817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“My Mum takes care of me and my baby brother.  I love her because she does everything for me.”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</a:t>
            </a:r>
            <a:r>
              <a:rPr lang="en-GB" sz="4400" dirty="0" err="1">
                <a:solidFill>
                  <a:schemeClr val="tx1"/>
                </a:solidFill>
                <a:latin typeface="Letter-join Air Plus 2" panose="02000805000000020003" pitchFamily="50" charset="0"/>
              </a:rPr>
              <a:t>Tav</a:t>
            </a:r>
            <a:endParaRPr lang="en-GB" sz="4400" dirty="0">
              <a:solidFill>
                <a:schemeClr val="tx1"/>
              </a:solidFill>
              <a:latin typeface="Letter-join Air Plus 2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60478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my Mummy because she gives me pasta all the time and I love pasta, and because mummy hugs me”</a:t>
            </a:r>
          </a:p>
          <a:p>
            <a:pPr algn="ctr"/>
            <a:r>
              <a:rPr lang="en-GB" sz="40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</a:t>
            </a:r>
            <a:r>
              <a:rPr lang="en-GB" sz="4000" dirty="0" err="1">
                <a:solidFill>
                  <a:schemeClr val="tx1"/>
                </a:solidFill>
                <a:latin typeface="Letter-join Air Plus 2" panose="02000805000000020003" pitchFamily="50" charset="0"/>
              </a:rPr>
              <a:t>Korede</a:t>
            </a:r>
            <a:endParaRPr lang="en-GB" sz="4000" dirty="0">
              <a:solidFill>
                <a:schemeClr val="tx1"/>
              </a:solidFill>
              <a:latin typeface="Letter-join Air Plus 2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848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Mummy because she always plays with me at Mad Play.”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Emily</a:t>
            </a:r>
          </a:p>
        </p:txBody>
      </p:sp>
    </p:spTree>
    <p:extLst>
      <p:ext uri="{BB962C8B-B14F-4D97-AF65-F5344CB8AC3E}">
        <p14:creationId xmlns:p14="http://schemas.microsoft.com/office/powerpoint/2010/main" val="14685909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>
              <a:gd name="adj1" fmla="val 36932"/>
              <a:gd name="adj2" fmla="val 53817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her because when it’s </a:t>
            </a:r>
            <a:r>
              <a:rPr lang="en-GB" sz="4800" dirty="0" err="1">
                <a:solidFill>
                  <a:schemeClr val="tx1"/>
                </a:solidFill>
                <a:latin typeface="Letter-join Air Plus 2" panose="02000805000000020003" pitchFamily="50" charset="0"/>
              </a:rPr>
              <a:t>nighttime</a:t>
            </a:r>
            <a:r>
              <a:rPr lang="en-GB" sz="48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, she will always lets me read a Bible.”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Shiloh</a:t>
            </a:r>
          </a:p>
        </p:txBody>
      </p:sp>
    </p:spTree>
    <p:extLst>
      <p:ext uri="{BB962C8B-B14F-4D97-AF65-F5344CB8AC3E}">
        <p14:creationId xmlns:p14="http://schemas.microsoft.com/office/powerpoint/2010/main" val="10437015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her because she tickles me whenever I want her to”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Kai</a:t>
            </a:r>
          </a:p>
        </p:txBody>
      </p:sp>
    </p:spTree>
    <p:extLst>
      <p:ext uri="{BB962C8B-B14F-4D97-AF65-F5344CB8AC3E}">
        <p14:creationId xmlns:p14="http://schemas.microsoft.com/office/powerpoint/2010/main" val="14990630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>
              <a:gd name="adj1" fmla="val 36932"/>
              <a:gd name="adj2" fmla="val 53817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“Mama”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Maryam</a:t>
            </a:r>
          </a:p>
        </p:txBody>
      </p:sp>
    </p:spTree>
    <p:extLst>
      <p:ext uri="{BB962C8B-B14F-4D97-AF65-F5344CB8AC3E}">
        <p14:creationId xmlns:p14="http://schemas.microsoft.com/office/powerpoint/2010/main" val="41236427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her because she’s the best at keeping safe.”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Jack</a:t>
            </a:r>
          </a:p>
        </p:txBody>
      </p:sp>
    </p:spTree>
    <p:extLst>
      <p:ext uri="{BB962C8B-B14F-4D97-AF65-F5344CB8AC3E}">
        <p14:creationId xmlns:p14="http://schemas.microsoft.com/office/powerpoint/2010/main" val="27990879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>
              <a:gd name="adj1" fmla="val 36932"/>
              <a:gd name="adj2" fmla="val 53817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her because she squeezes me really tight.”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Coby</a:t>
            </a:r>
          </a:p>
        </p:txBody>
      </p:sp>
    </p:spTree>
    <p:extLst>
      <p:ext uri="{BB962C8B-B14F-4D97-AF65-F5344CB8AC3E}">
        <p14:creationId xmlns:p14="http://schemas.microsoft.com/office/powerpoint/2010/main" val="38862306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her because I go to the park with her.”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Tilly</a:t>
            </a:r>
          </a:p>
        </p:txBody>
      </p:sp>
    </p:spTree>
    <p:extLst>
      <p:ext uri="{BB962C8B-B14F-4D97-AF65-F5344CB8AC3E}">
        <p14:creationId xmlns:p14="http://schemas.microsoft.com/office/powerpoint/2010/main" val="17517266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>
              <a:gd name="adj1" fmla="val 36932"/>
              <a:gd name="adj2" fmla="val 53817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her because Mummy takes me to the pool.”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Lila K-C</a:t>
            </a:r>
          </a:p>
        </p:txBody>
      </p:sp>
    </p:spTree>
    <p:extLst>
      <p:ext uri="{BB962C8B-B14F-4D97-AF65-F5344CB8AC3E}">
        <p14:creationId xmlns:p14="http://schemas.microsoft.com/office/powerpoint/2010/main" val="31160989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her because she makes lovely dinner.”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- Ronnie</a:t>
            </a:r>
          </a:p>
        </p:txBody>
      </p:sp>
    </p:spTree>
    <p:extLst>
      <p:ext uri="{BB962C8B-B14F-4D97-AF65-F5344CB8AC3E}">
        <p14:creationId xmlns:p14="http://schemas.microsoft.com/office/powerpoint/2010/main" val="14046101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965C3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787FCDC-31C3-4818-B27F-2F45DFB8B00A}"/>
              </a:ext>
            </a:extLst>
          </p:cNvPr>
          <p:cNvSpPr/>
          <p:nvPr/>
        </p:nvSpPr>
        <p:spPr>
          <a:xfrm>
            <a:off x="1402080" y="548640"/>
            <a:ext cx="9692640" cy="5022166"/>
          </a:xfrm>
          <a:prstGeom prst="wedgeEllipseCallout">
            <a:avLst>
              <a:gd name="adj1" fmla="val 36932"/>
              <a:gd name="adj2" fmla="val 53817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Letter-join Air Plus 2" panose="02000805000000020003" pitchFamily="50" charset="0"/>
              </a:rPr>
              <a:t>“I love Mummy because she looks after me.” - Archie</a:t>
            </a:r>
          </a:p>
        </p:txBody>
      </p:sp>
    </p:spTree>
    <p:extLst>
      <p:ext uri="{BB962C8B-B14F-4D97-AF65-F5344CB8AC3E}">
        <p14:creationId xmlns:p14="http://schemas.microsoft.com/office/powerpoint/2010/main" val="33186042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436</Words>
  <Application>Microsoft Office PowerPoint</Application>
  <PresentationFormat>Widescreen</PresentationFormat>
  <Paragraphs>53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Letter-join Air Plus 2</vt:lpstr>
      <vt:lpstr>Office Theme</vt:lpstr>
      <vt:lpstr>Why we  love our Mummies!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we  love our Mummies!</dc:title>
  <dc:creator>R Rafter</dc:creator>
  <cp:lastModifiedBy>R Rafter</cp:lastModifiedBy>
  <cp:revision>11</cp:revision>
  <dcterms:created xsi:type="dcterms:W3CDTF">2026-03-11T13:31:41Z</dcterms:created>
  <dcterms:modified xsi:type="dcterms:W3CDTF">2026-03-11T14:24:53Z</dcterms:modified>
</cp:coreProperties>
</file>